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327" r:id="rId13"/>
    <p:sldId id="273" r:id="rId14"/>
    <p:sldId id="325" r:id="rId15"/>
    <p:sldId id="261" r:id="rId16"/>
    <p:sldId id="259" r:id="rId17"/>
    <p:sldId id="306" r:id="rId18"/>
    <p:sldId id="326" r:id="rId19"/>
    <p:sldId id="307" r:id="rId20"/>
    <p:sldId id="277" r:id="rId21"/>
    <p:sldId id="268" r:id="rId22"/>
    <p:sldId id="260" r:id="rId23"/>
    <p:sldId id="257" r:id="rId24"/>
    <p:sldId id="322" r:id="rId25"/>
    <p:sldId id="323" r:id="rId26"/>
    <p:sldId id="270" r:id="rId27"/>
    <p:sldId id="328" r:id="rId28"/>
    <p:sldId id="263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  <p:embeddedFont>
      <p:font typeface="Yellowtail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8014" autoAdjust="0"/>
  </p:normalViewPr>
  <p:slideViewPr>
    <p:cSldViewPr snapToGrid="0">
      <p:cViewPr varScale="1">
        <p:scale>
          <a:sx n="128" d="100"/>
          <a:sy n="128" d="100"/>
        </p:scale>
        <p:origin x="105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35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87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29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69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6" r:id="rId18"/>
    <p:sldLayoutId id="2147483677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run Gif : r/outrun">
            <a:extLst>
              <a:ext uri="{FF2B5EF4-FFF2-40B4-BE49-F238E27FC236}">
                <a16:creationId xmlns:a16="http://schemas.microsoft.com/office/drawing/2014/main" id="{EED96898-00D2-496E-9B45-C9C14F25B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65320"/>
            <a:ext cx="2197047" cy="21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go GIFs - Get the best gif on GIFER">
            <a:extLst>
              <a:ext uri="{FF2B5EF4-FFF2-40B4-BE49-F238E27FC236}">
                <a16:creationId xmlns:a16="http://schemas.microsoft.com/office/drawing/2014/main" id="{716992AE-9888-45BC-82C5-5FED3FEAD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" y="330503"/>
            <a:ext cx="2252009" cy="22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4294967295"/>
          </p:nvPr>
        </p:nvSpPr>
        <p:spPr>
          <a:xfrm>
            <a:off x="720000" y="1573213"/>
            <a:ext cx="7704000" cy="2617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We value the participation of each member of the student community and </a:t>
            </a:r>
            <a:r>
              <a:rPr lang="en-US" sz="1400" b="1" u="sng" dirty="0"/>
              <a:t>want all participants to have an enjoyable and fulfilling experience</a:t>
            </a:r>
            <a:r>
              <a:rPr lang="en-US" sz="1400" dirty="0"/>
              <a:t>. Accordingly, all participants are expected </a:t>
            </a:r>
            <a:r>
              <a:rPr lang="en-US" sz="1400" b="1" u="sng" dirty="0"/>
              <a:t>to show respect and courtesy</a:t>
            </a:r>
            <a:r>
              <a:rPr lang="en-US" sz="1400" b="1" dirty="0"/>
              <a:t> </a:t>
            </a:r>
            <a:r>
              <a:rPr lang="en-US" sz="1400" dirty="0"/>
              <a:t>to all other participants throughout the hybrid hackathon.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Participants asked to stop any harassing behavior </a:t>
            </a:r>
            <a:r>
              <a:rPr lang="en-US" sz="1400" b="1" u="sng" dirty="0"/>
              <a:t>are expected to comply immediately</a:t>
            </a:r>
            <a:r>
              <a:rPr lang="en-US" sz="1400" dirty="0"/>
              <a:t>. If participants fail to comply, they will be </a:t>
            </a:r>
            <a:r>
              <a:rPr lang="en-US" sz="1400" b="1" u="sng" dirty="0"/>
              <a:t>asked to leave the event</a:t>
            </a:r>
            <a:r>
              <a:rPr lang="en-US" sz="1400" dirty="0"/>
              <a:t>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If a participant engages in behavior that </a:t>
            </a:r>
            <a:r>
              <a:rPr lang="en-US" sz="1400" b="1" u="sng" dirty="0"/>
              <a:t>violates this code of conduct</a:t>
            </a:r>
            <a:r>
              <a:rPr lang="en-US" sz="1400" dirty="0"/>
              <a:t>, the hackathon organizers </a:t>
            </a:r>
            <a:r>
              <a:rPr lang="en-US" sz="1400" b="1" u="sng" dirty="0"/>
              <a:t>will take any action they deem appropriate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are limited to </a:t>
            </a:r>
            <a:r>
              <a:rPr lang="en" b="1" u="sng" dirty="0"/>
              <a:t>5</a:t>
            </a:r>
            <a:r>
              <a:rPr lang="en" dirty="0"/>
              <a:t> members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63A46-5EB9-4BE7-B720-CAF589A746B3}"/>
              </a:ext>
            </a:extLst>
          </p:cNvPr>
          <p:cNvSpPr/>
          <p:nvPr/>
        </p:nvSpPr>
        <p:spPr>
          <a:xfrm>
            <a:off x="891915" y="1326630"/>
            <a:ext cx="3312827" cy="28931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📺 Entry Round</a:t>
            </a:r>
          </a:p>
          <a:p>
            <a:pPr algn="ctr"/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Create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 submission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for the first round of the competition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Videos should be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2-3 minutes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Resources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are available to help you record your presentation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The deadline to submit a video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Sunday at 1pm 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1AB90-F8AB-4167-BF36-3DF6048F06ED}"/>
              </a:ext>
            </a:extLst>
          </p:cNvPr>
          <p:cNvSpPr/>
          <p:nvPr/>
        </p:nvSpPr>
        <p:spPr>
          <a:xfrm>
            <a:off x="4467070" y="1326629"/>
            <a:ext cx="3785016" cy="2893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🏆 Final Round</a:t>
            </a:r>
          </a:p>
          <a:p>
            <a:pPr algn="ctr"/>
            <a:endParaRPr lang="en-US" b="1" u="sng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top teams from each grade level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will present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live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in front of judges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Presentations should be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under 5 minutes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Judges will have time to ask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questions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After all presentations, judges will select 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first and second place winners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from each grade level!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43685-16BF-411B-9B4A-1A515B2C0AA8}"/>
              </a:ext>
            </a:extLst>
          </p:cNvPr>
          <p:cNvSpPr txBox="1"/>
          <p:nvPr/>
        </p:nvSpPr>
        <p:spPr>
          <a:xfrm>
            <a:off x="0" y="4782413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Exo 2" panose="020B0604020202020204" charset="0"/>
              </a:rPr>
              <a:t>Note: there is no required theme this year!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Giveaway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Credit*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Course*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4759-9CAF-4E7E-A759-2CC696487D5A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562708" y="3751050"/>
            <a:ext cx="420540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88AF4-BA14-4D26-B894-69F86E8D2CD4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1" y="3751050"/>
            <a:ext cx="4564741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870BD-A0A2-4BA8-8B94-BE11FCB54F78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Questions?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C3D8-3931-4F92-9945-BA8763E4C768}"/>
              </a:ext>
            </a:extLst>
          </p:cNvPr>
          <p:cNvSpPr txBox="1"/>
          <p:nvPr/>
        </p:nvSpPr>
        <p:spPr>
          <a:xfrm>
            <a:off x="-1" y="4417531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Virtual participants are free to go!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0" y="1124262"/>
            <a:ext cx="2421323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33932" y="2571750"/>
            <a:ext cx="2353456" cy="251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chemeClr val="tx2"/>
                </a:solidFill>
              </a:rPr>
              <a:t>Also available at </a:t>
            </a:r>
            <a:r>
              <a:rPr lang="en-US" sz="1800" b="1" i="1" dirty="0">
                <a:solidFill>
                  <a:schemeClr val="bg1"/>
                </a:solidFill>
              </a:rPr>
              <a:t>tinyurl.com/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hackhyland2023</a:t>
            </a:r>
          </a:p>
          <a:p>
            <a:pPr marL="0" indent="0" algn="ctr">
              <a:buNone/>
            </a:pPr>
            <a:endParaRPr lang="en-US" sz="1600" b="1" i="1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1600" b="1" i="1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1600" b="1" i="1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1600" i="1" dirty="0">
                <a:solidFill>
                  <a:schemeClr val="tx2"/>
                </a:solidFill>
              </a:rPr>
              <a:t>Note:  </a:t>
            </a:r>
            <a:r>
              <a:rPr lang="en-US" sz="1600" b="1" i="1" dirty="0">
                <a:solidFill>
                  <a:schemeClr val="tx2"/>
                </a:solidFill>
              </a:rPr>
              <a:t>Couches are first come, first serve!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88AC8C-9BA3-4EBB-AD4B-9BC53BAD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23" y="0"/>
            <a:ext cx="672267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Rooms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Saturday Lunch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Giant Eagle Sandwiches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Saturday Dinner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Giant Eagle Chicken Tenders &amp; Mac n Cheese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Sunday Lunch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Jimmy John’s Sandwiches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Saturday Dinner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Giant Eagle Pasta</a:t>
            </a:r>
            <a:endParaRPr sz="2400" dirty="0"/>
          </a:p>
        </p:txBody>
      </p:sp>
      <p:pic>
        <p:nvPicPr>
          <p:cNvPr id="1030" name="Picture 6" descr="Us Eagle Flying | Types of eagles, Different types of eagles, Eagle images">
            <a:extLst>
              <a:ext uri="{FF2B5EF4-FFF2-40B4-BE49-F238E27FC236}">
                <a16:creationId xmlns:a16="http://schemas.microsoft.com/office/drawing/2014/main" id="{7B7A1C5B-918B-4ACC-9301-F99339CDA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0649" r="17246" b="4513"/>
          <a:stretch/>
        </p:blipFill>
        <p:spPr bwMode="auto">
          <a:xfrm>
            <a:off x="6355357" y="195414"/>
            <a:ext cx="2068643" cy="26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sta with Marinara Sauce - Pizza, Pasta, Salad &amp; Desserts | Cicis Pizza -  Carryout or Delivery">
            <a:extLst>
              <a:ext uri="{FF2B5EF4-FFF2-40B4-BE49-F238E27FC236}">
                <a16:creationId xmlns:a16="http://schemas.microsoft.com/office/drawing/2014/main" id="{26B75C02-6609-4D7E-BB7A-FC712CD0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26" y="3132343"/>
            <a:ext cx="2439152" cy="12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0" y="1671403"/>
            <a:ext cx="2421323" cy="173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33932" y="3897443"/>
            <a:ext cx="2353456" cy="1189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chemeClr val="tx2"/>
                </a:solidFill>
              </a:rPr>
              <a:t>Also available at </a:t>
            </a:r>
            <a:r>
              <a:rPr lang="en-US" sz="1800" b="1" i="1" dirty="0">
                <a:solidFill>
                  <a:schemeClr val="bg1"/>
                </a:solidFill>
              </a:rPr>
              <a:t>tinyurl.com/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hackhyland2023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88AC8C-9BA3-4EBB-AD4B-9BC53BAD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23" y="0"/>
            <a:ext cx="6722677" cy="5143500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34C93F76-2230-4214-B050-67AAA148BD82}"/>
              </a:ext>
            </a:extLst>
          </p:cNvPr>
          <p:cNvSpPr/>
          <p:nvPr/>
        </p:nvSpPr>
        <p:spPr>
          <a:xfrm>
            <a:off x="7441669" y="2713220"/>
            <a:ext cx="354973" cy="353515"/>
          </a:xfrm>
          <a:prstGeom prst="star5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938D8-1C30-4F08-8F23-41B9A893625E}"/>
              </a:ext>
            </a:extLst>
          </p:cNvPr>
          <p:cNvSpPr txBox="1"/>
          <p:nvPr/>
        </p:nvSpPr>
        <p:spPr>
          <a:xfrm>
            <a:off x="7830577" y="2556760"/>
            <a:ext cx="1146565" cy="70788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You Are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Here!</a:t>
            </a:r>
          </a:p>
        </p:txBody>
      </p:sp>
    </p:spTree>
    <p:extLst>
      <p:ext uri="{BB962C8B-B14F-4D97-AF65-F5344CB8AC3E}">
        <p14:creationId xmlns:p14="http://schemas.microsoft.com/office/powerpoint/2010/main" val="93510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Make the most of your Hackathon experience</a:t>
            </a:r>
            <a:endParaRPr i="1"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Final Round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Advancing teams will present live in front of the judges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2988623" y="2843875"/>
            <a:ext cx="3218211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Entry Round Deadline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your project for the Entry Round of the competition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4pm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154244"/>
            <a:ext cx="7323000" cy="362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Discord</a:t>
            </a:r>
            <a:r>
              <a:rPr lang="en-US" dirty="0">
                <a:solidFill>
                  <a:schemeClr val="lt2"/>
                </a:solidFill>
              </a:rPr>
              <a:t> is a free communication app that lets you share voice, video, and text chat with friends, game communities, and developers.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For this </a:t>
            </a:r>
            <a:r>
              <a:rPr lang="en-US" dirty="0"/>
              <a:t>Hackathon, </a:t>
            </a:r>
            <a:r>
              <a:rPr lang="en-US" dirty="0">
                <a:solidFill>
                  <a:schemeClr val="lt2"/>
                </a:solidFill>
              </a:rPr>
              <a:t>Discord is </a:t>
            </a:r>
            <a:r>
              <a:rPr lang="en-US" i="1" dirty="0">
                <a:solidFill>
                  <a:schemeClr val="lt2"/>
                </a:solidFill>
              </a:rPr>
              <a:t>not</a:t>
            </a:r>
            <a:r>
              <a:rPr lang="en-US" dirty="0">
                <a:solidFill>
                  <a:schemeClr val="lt2"/>
                </a:solidFill>
              </a:rPr>
              <a:t> required - just highly recommended 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Main Channels</a:t>
            </a: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announcements:</a:t>
            </a:r>
            <a:r>
              <a:rPr lang="en-US" dirty="0">
                <a:solidFill>
                  <a:schemeClr val="lt2"/>
                </a:solidFill>
              </a:rPr>
              <a:t> watch for important updates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general:</a:t>
            </a:r>
            <a:r>
              <a:rPr lang="en-US" dirty="0">
                <a:solidFill>
                  <a:schemeClr val="lt2"/>
                </a:solidFill>
              </a:rPr>
              <a:t> chat with everyone else at the Hackathon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questions:</a:t>
            </a:r>
            <a:r>
              <a:rPr lang="en-US" dirty="0">
                <a:solidFill>
                  <a:schemeClr val="lt2"/>
                </a:solidFill>
              </a:rPr>
              <a:t> ask event &amp; development questions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u="sng" dirty="0"/>
              <a:t>More Categories</a:t>
            </a:r>
            <a:endParaRPr lang="en-US" u="sng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/>
              <a:t>Division Channels:</a:t>
            </a:r>
            <a:r>
              <a:rPr lang="en-US" dirty="0"/>
              <a:t> grade levels, tracks, and locations</a:t>
            </a:r>
            <a:endParaRPr lang="en-US" b="1" dirty="0"/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Off Topic Channels:</a:t>
            </a:r>
            <a:r>
              <a:rPr lang="en-US" dirty="0">
                <a:solidFill>
                  <a:schemeClr val="lt2"/>
                </a:solidFill>
              </a:rPr>
              <a:t> fun times</a:t>
            </a:r>
          </a:p>
          <a:p>
            <a:pPr marL="285750" indent="-285750"/>
            <a:r>
              <a:rPr lang="en-US" b="1" dirty="0"/>
              <a:t>Team Channels:</a:t>
            </a:r>
            <a:r>
              <a:rPr lang="en-US" dirty="0"/>
              <a:t> ask us if you need a channel!</a:t>
            </a:r>
          </a:p>
          <a:p>
            <a:pPr marL="285750" indent="-285750"/>
            <a:endParaRPr lang="en-US" dirty="0">
              <a:solidFill>
                <a:schemeClr val="lt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  <a:endParaRPr b="1" i="1" dirty="0">
              <a:solidFill>
                <a:schemeClr val="bg1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026450"/>
            <a:ext cx="3790200" cy="68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1708880"/>
            <a:ext cx="3790200" cy="2333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i="1" dirty="0"/>
              <a:t>Technology pros available to assist you!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Virtual</a:t>
            </a:r>
            <a:r>
              <a:rPr lang="en" dirty="0"/>
              <a:t>: </a:t>
            </a:r>
            <a:r>
              <a:rPr lang="en" b="1" dirty="0"/>
              <a:t>@mentors</a:t>
            </a:r>
            <a:r>
              <a:rPr lang="en" dirty="0"/>
              <a:t> on Discord, or Zoom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In-Person</a:t>
            </a:r>
            <a:r>
              <a:rPr lang="en" dirty="0"/>
              <a:t>: Mentor Room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No 1:1 interactions are permitted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1239</Words>
  <Application>Microsoft Office PowerPoint</Application>
  <PresentationFormat>On-screen Show (16:9)</PresentationFormat>
  <Paragraphs>243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Roboto Condensed Light</vt:lpstr>
      <vt:lpstr>Consolas</vt:lpstr>
      <vt:lpstr>Exo 2</vt:lpstr>
      <vt:lpstr>Yellowtail</vt:lpstr>
      <vt:lpstr>Roboto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Process</vt:lpstr>
      <vt:lpstr>Judging Criteria</vt:lpstr>
      <vt:lpstr>Prizes</vt:lpstr>
      <vt:lpstr>Giveaway Prizes</vt:lpstr>
      <vt:lpstr>🦆</vt:lpstr>
      <vt:lpstr>🖼</vt:lpstr>
      <vt:lpstr>Grand Prizes</vt:lpstr>
      <vt:lpstr>Pixel Art Bluetooth Speaker*</vt:lpstr>
      <vt:lpstr>Electric Scooter*</vt:lpstr>
      <vt:lpstr>Good Luck!</vt:lpstr>
      <vt:lpstr>In-Person Info</vt:lpstr>
      <vt:lpstr>Workstation Map</vt:lpstr>
      <vt:lpstr>Contact</vt:lpstr>
      <vt:lpstr>Food &amp; Beverages</vt:lpstr>
      <vt:lpstr>Room Lottery</vt:lpstr>
      <vt:lpstr>Workstation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37</cp:revision>
  <dcterms:modified xsi:type="dcterms:W3CDTF">2023-01-06T15:10:48Z</dcterms:modified>
</cp:coreProperties>
</file>